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64" r:id="rId6"/>
    <p:sldId id="259" r:id="rId7"/>
    <p:sldId id="265" r:id="rId8"/>
    <p:sldId id="266" r:id="rId9"/>
    <p:sldId id="267" r:id="rId10"/>
    <p:sldId id="268" r:id="rId11"/>
    <p:sldId id="261" r:id="rId12"/>
    <p:sldId id="269" r:id="rId13"/>
    <p:sldId id="270" r:id="rId14"/>
    <p:sldId id="272" r:id="rId15"/>
    <p:sldId id="271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C9"/>
    <a:srgbClr val="1B3BA3"/>
    <a:srgbClr val="1B3BB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106" d="100"/>
          <a:sy n="106" d="100"/>
        </p:scale>
        <p:origin x="10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EFEECC-1F42-4C66-BF1F-9AB3F68F28D1}" type="doc">
      <dgm:prSet loTypeId="urn:microsoft.com/office/officeart/2008/layout/VerticalCurvedList" loCatId="list" qsTypeId="urn:microsoft.com/office/officeart/2005/8/quickstyle/simple5" qsCatId="simple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79092F88-B32B-4B51-B34C-A443105AFDAA}">
      <dgm:prSet phldrT="[Текст]" custT="1"/>
      <dgm:spPr/>
      <dgm:t>
        <a:bodyPr/>
        <a:lstStyle/>
        <a:p>
          <a:r>
            <a:rPr lang="ru-RU" sz="2400" dirty="0">
              <a:solidFill>
                <a:srgbClr val="00339E"/>
              </a:solidFill>
              <a:latin typeface="Comic Sans MS" panose="030F0702030302020204" pitchFamily="66" charset="0"/>
            </a:rPr>
            <a:t>«Выход в город»</a:t>
          </a:r>
        </a:p>
      </dgm:t>
    </dgm:pt>
    <dgm:pt modelId="{1C627726-A85F-407D-A09A-BA65E3283D7F}" type="parTrans" cxnId="{A06F4338-E4A9-43C0-9FF8-A02C050D64FA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6245E431-6151-4B4A-ABFD-FFAF91DE5C2D}" type="sibTrans" cxnId="{A06F4338-E4A9-43C0-9FF8-A02C050D64FA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9F65FFB0-DAF2-4C1B-B5C0-5A6FA0BE28D2}">
      <dgm:prSet phldrT="[Текст]" custT="1"/>
      <dgm:spPr/>
      <dgm:t>
        <a:bodyPr/>
        <a:lstStyle/>
        <a:p>
          <a:r>
            <a:rPr lang="ru-RU" sz="2400" dirty="0">
              <a:solidFill>
                <a:srgbClr val="00339E"/>
              </a:solidFill>
              <a:latin typeface="Comic Sans MS" panose="030F0702030302020204" pitchFamily="66" charset="0"/>
            </a:rPr>
            <a:t>Лекторий для родителей</a:t>
          </a:r>
        </a:p>
      </dgm:t>
    </dgm:pt>
    <dgm:pt modelId="{E2ED6E30-41CB-4FDD-BF07-F370FBD35986}" type="parTrans" cxnId="{FF175ACD-08CE-469D-A617-5425315D3D53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D4D33B9D-C4AE-4617-9B3B-ACBA463071C0}" type="sibTrans" cxnId="{FF175ACD-08CE-469D-A617-5425315D3D53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DD9C5A1A-1463-4D84-8427-1D0180960392}">
      <dgm:prSet custT="1"/>
      <dgm:spPr/>
      <dgm:t>
        <a:bodyPr/>
        <a:lstStyle/>
        <a:p>
          <a:r>
            <a:rPr lang="ru-RU" sz="2400" dirty="0">
              <a:solidFill>
                <a:srgbClr val="00339E"/>
              </a:solidFill>
              <a:latin typeface="Comic Sans MS" panose="030F0702030302020204" pitchFamily="66" charset="0"/>
            </a:rPr>
            <a:t>Дискуссионный клуб (литературный киноклуб)</a:t>
          </a:r>
        </a:p>
      </dgm:t>
    </dgm:pt>
    <dgm:pt modelId="{587B57A7-8D99-44A6-9817-C81CFE38B72D}" type="parTrans" cxnId="{ED152DA4-8125-4079-B75C-C9B9585DA0C3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9F8C5CEF-4179-4E11-A893-B05EAA1676B6}" type="sibTrans" cxnId="{ED152DA4-8125-4079-B75C-C9B9585DA0C3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5114E5CB-F178-478D-A777-7232B7C12BBF}">
      <dgm:prSet custT="1"/>
      <dgm:spPr/>
      <dgm:t>
        <a:bodyPr/>
        <a:lstStyle/>
        <a:p>
          <a:r>
            <a:rPr lang="ru-RU" sz="2400" dirty="0">
              <a:solidFill>
                <a:srgbClr val="00339E"/>
              </a:solidFill>
              <a:latin typeface="Comic Sans MS" panose="030F0702030302020204" pitchFamily="66" charset="0"/>
            </a:rPr>
            <a:t>Открытые уроки для родителей</a:t>
          </a:r>
        </a:p>
      </dgm:t>
    </dgm:pt>
    <dgm:pt modelId="{B8A30BBC-C981-46C9-8E22-7F2D0D8DFD8E}" type="parTrans" cxnId="{41D52F64-72B7-43B6-91B4-C886333DFB1A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A4AEBDB2-59A8-425B-8EB8-BF873B23E6BF}" type="sibTrans" cxnId="{41D52F64-72B7-43B6-91B4-C886333DFB1A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7AE5E1ED-493E-4473-BFE0-0AD0A37AF1C7}">
      <dgm:prSet custT="1"/>
      <dgm:spPr/>
      <dgm:t>
        <a:bodyPr/>
        <a:lstStyle/>
        <a:p>
          <a:r>
            <a:rPr lang="ru-RU" sz="2400" dirty="0">
              <a:solidFill>
                <a:srgbClr val="00339E"/>
              </a:solidFill>
              <a:latin typeface="Comic Sans MS" panose="030F0702030302020204" pitchFamily="66" charset="0"/>
            </a:rPr>
            <a:t>Командные (семейные) литературные игры и конкурсы</a:t>
          </a:r>
        </a:p>
      </dgm:t>
    </dgm:pt>
    <dgm:pt modelId="{E43E019E-D287-4F3B-A60D-685F40514F35}" type="parTrans" cxnId="{89509894-7C5F-4E77-A13D-D7637F05879A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AFB9C1F8-DC0F-48E1-BD6F-ABEB84A112EC}" type="sibTrans" cxnId="{89509894-7C5F-4E77-A13D-D7637F05879A}">
      <dgm:prSet/>
      <dgm:spPr/>
      <dgm:t>
        <a:bodyPr/>
        <a:lstStyle/>
        <a:p>
          <a:endParaRPr lang="ru-RU" sz="2400">
            <a:solidFill>
              <a:srgbClr val="002060"/>
            </a:solidFill>
            <a:latin typeface="Comic Sans MS" panose="030F0702030302020204" pitchFamily="66" charset="0"/>
          </a:endParaRPr>
        </a:p>
      </dgm:t>
    </dgm:pt>
    <dgm:pt modelId="{3DF60105-84A6-40BD-B9EF-786D46A3DBF8}" type="pres">
      <dgm:prSet presAssocID="{69EFEECC-1F42-4C66-BF1F-9AB3F68F28D1}" presName="Name0" presStyleCnt="0">
        <dgm:presLayoutVars>
          <dgm:chMax val="7"/>
          <dgm:chPref val="7"/>
          <dgm:dir/>
        </dgm:presLayoutVars>
      </dgm:prSet>
      <dgm:spPr/>
    </dgm:pt>
    <dgm:pt modelId="{608CC93C-18C5-4368-82A0-E826FE1B11E7}" type="pres">
      <dgm:prSet presAssocID="{69EFEECC-1F42-4C66-BF1F-9AB3F68F28D1}" presName="Name1" presStyleCnt="0"/>
      <dgm:spPr/>
    </dgm:pt>
    <dgm:pt modelId="{733D65E9-466C-49C4-988C-BBC6E1D73552}" type="pres">
      <dgm:prSet presAssocID="{69EFEECC-1F42-4C66-BF1F-9AB3F68F28D1}" presName="cycle" presStyleCnt="0"/>
      <dgm:spPr/>
    </dgm:pt>
    <dgm:pt modelId="{4E5814FA-7FB7-4113-B2F4-BEF2C8FB0E80}" type="pres">
      <dgm:prSet presAssocID="{69EFEECC-1F42-4C66-BF1F-9AB3F68F28D1}" presName="srcNode" presStyleLbl="node1" presStyleIdx="0" presStyleCnt="5"/>
      <dgm:spPr/>
    </dgm:pt>
    <dgm:pt modelId="{D7020864-0792-4FBC-A00B-A28EF0277F66}" type="pres">
      <dgm:prSet presAssocID="{69EFEECC-1F42-4C66-BF1F-9AB3F68F28D1}" presName="conn" presStyleLbl="parChTrans1D2" presStyleIdx="0" presStyleCnt="1"/>
      <dgm:spPr/>
    </dgm:pt>
    <dgm:pt modelId="{385BD20B-6CF0-456E-96A4-2367E651C2EA}" type="pres">
      <dgm:prSet presAssocID="{69EFEECC-1F42-4C66-BF1F-9AB3F68F28D1}" presName="extraNode" presStyleLbl="node1" presStyleIdx="0" presStyleCnt="5"/>
      <dgm:spPr/>
    </dgm:pt>
    <dgm:pt modelId="{F2C82C33-B76E-46FC-B45A-C082E565DE4F}" type="pres">
      <dgm:prSet presAssocID="{69EFEECC-1F42-4C66-BF1F-9AB3F68F28D1}" presName="dstNode" presStyleLbl="node1" presStyleIdx="0" presStyleCnt="5"/>
      <dgm:spPr/>
    </dgm:pt>
    <dgm:pt modelId="{7AF6E0CF-95A2-4806-8272-15E27FBE664B}" type="pres">
      <dgm:prSet presAssocID="{DD9C5A1A-1463-4D84-8427-1D0180960392}" presName="text_1" presStyleLbl="node1" presStyleIdx="0" presStyleCnt="5" custScaleX="100855" custLinFactNeighborX="2168" custLinFactNeighborY="9439">
        <dgm:presLayoutVars>
          <dgm:bulletEnabled val="1"/>
        </dgm:presLayoutVars>
      </dgm:prSet>
      <dgm:spPr/>
    </dgm:pt>
    <dgm:pt modelId="{28288E8F-EE63-40F6-993F-443000763388}" type="pres">
      <dgm:prSet presAssocID="{DD9C5A1A-1463-4D84-8427-1D0180960392}" presName="accent_1" presStyleCnt="0"/>
      <dgm:spPr/>
    </dgm:pt>
    <dgm:pt modelId="{DA0088F6-A880-4A56-9E39-6EFE51F14E14}" type="pres">
      <dgm:prSet presAssocID="{DD9C5A1A-1463-4D84-8427-1D0180960392}" presName="accentRepeatNode" presStyleLbl="solidFgAcc1" presStyleIdx="0" presStyleCnt="5"/>
      <dgm:spPr/>
    </dgm:pt>
    <dgm:pt modelId="{DD999A63-B851-46E4-BCB2-B4249A0E1D64}" type="pres">
      <dgm:prSet presAssocID="{79092F88-B32B-4B51-B34C-A443105AFDAA}" presName="text_2" presStyleLbl="node1" presStyleIdx="1" presStyleCnt="5" custScaleX="99892" custLinFactNeighborX="6643" custLinFactNeighborY="3775">
        <dgm:presLayoutVars>
          <dgm:bulletEnabled val="1"/>
        </dgm:presLayoutVars>
      </dgm:prSet>
      <dgm:spPr/>
    </dgm:pt>
    <dgm:pt modelId="{D6E5D302-D6D4-4741-84CF-6AEC55F47AC3}" type="pres">
      <dgm:prSet presAssocID="{79092F88-B32B-4B51-B34C-A443105AFDAA}" presName="accent_2" presStyleCnt="0"/>
      <dgm:spPr/>
    </dgm:pt>
    <dgm:pt modelId="{6735CDEE-83E7-4FC6-8B38-41519894CD3C}" type="pres">
      <dgm:prSet presAssocID="{79092F88-B32B-4B51-B34C-A443105AFDAA}" presName="accentRepeatNode" presStyleLbl="solidFgAcc1" presStyleIdx="1" presStyleCnt="5"/>
      <dgm:spPr/>
    </dgm:pt>
    <dgm:pt modelId="{FDA13FAC-80B7-4331-8E0B-D149CF697456}" type="pres">
      <dgm:prSet presAssocID="{9F65FFB0-DAF2-4C1B-B5C0-5A6FA0BE28D2}" presName="text_3" presStyleLbl="node1" presStyleIdx="2" presStyleCnt="5" custScaleX="98778" custLinFactNeighborX="3304" custLinFactNeighborY="3776">
        <dgm:presLayoutVars>
          <dgm:bulletEnabled val="1"/>
        </dgm:presLayoutVars>
      </dgm:prSet>
      <dgm:spPr/>
    </dgm:pt>
    <dgm:pt modelId="{E82E4A18-1A2C-4504-A3CD-0A904B65CC23}" type="pres">
      <dgm:prSet presAssocID="{9F65FFB0-DAF2-4C1B-B5C0-5A6FA0BE28D2}" presName="accent_3" presStyleCnt="0"/>
      <dgm:spPr/>
    </dgm:pt>
    <dgm:pt modelId="{0C4018D2-7AAA-4F2A-9313-9ECBC6EEAAB0}" type="pres">
      <dgm:prSet presAssocID="{9F65FFB0-DAF2-4C1B-B5C0-5A6FA0BE28D2}" presName="accentRepeatNode" presStyleLbl="solidFgAcc1" presStyleIdx="2" presStyleCnt="5"/>
      <dgm:spPr/>
    </dgm:pt>
    <dgm:pt modelId="{E6BDEB65-CC02-497A-A4A5-6E52EB2E0466}" type="pres">
      <dgm:prSet presAssocID="{5114E5CB-F178-478D-A777-7232B7C12BBF}" presName="text_4" presStyleLbl="node1" presStyleIdx="3" presStyleCnt="5" custScaleX="97969" custLinFactNeighborX="2292" custLinFactNeighborY="11327">
        <dgm:presLayoutVars>
          <dgm:bulletEnabled val="1"/>
        </dgm:presLayoutVars>
      </dgm:prSet>
      <dgm:spPr/>
    </dgm:pt>
    <dgm:pt modelId="{4D9230D8-4C32-4A39-8C64-30DDD6F49C02}" type="pres">
      <dgm:prSet presAssocID="{5114E5CB-F178-478D-A777-7232B7C12BBF}" presName="accent_4" presStyleCnt="0"/>
      <dgm:spPr/>
    </dgm:pt>
    <dgm:pt modelId="{903C2A49-FF41-4612-8290-E255D11F0AD2}" type="pres">
      <dgm:prSet presAssocID="{5114E5CB-F178-478D-A777-7232B7C12BBF}" presName="accentRepeatNode" presStyleLbl="solidFgAcc1" presStyleIdx="3" presStyleCnt="5"/>
      <dgm:spPr/>
    </dgm:pt>
    <dgm:pt modelId="{62F2ACAD-F4AE-4223-8E44-EEC917C12949}" type="pres">
      <dgm:prSet presAssocID="{7AE5E1ED-493E-4473-BFE0-0AD0A37AF1C7}" presName="text_5" presStyleLbl="node1" presStyleIdx="4" presStyleCnt="5" custScaleX="98295" custLinFactNeighborX="1731" custLinFactNeighborY="5038">
        <dgm:presLayoutVars>
          <dgm:bulletEnabled val="1"/>
        </dgm:presLayoutVars>
      </dgm:prSet>
      <dgm:spPr/>
    </dgm:pt>
    <dgm:pt modelId="{9CA0D033-7F2E-4CF0-856B-45BEBD828308}" type="pres">
      <dgm:prSet presAssocID="{7AE5E1ED-493E-4473-BFE0-0AD0A37AF1C7}" presName="accent_5" presStyleCnt="0"/>
      <dgm:spPr/>
    </dgm:pt>
    <dgm:pt modelId="{C441C25C-1451-469A-B453-C824C163A055}" type="pres">
      <dgm:prSet presAssocID="{7AE5E1ED-493E-4473-BFE0-0AD0A37AF1C7}" presName="accentRepeatNode" presStyleLbl="solidFgAcc1" presStyleIdx="4" presStyleCnt="5"/>
      <dgm:spPr/>
    </dgm:pt>
  </dgm:ptLst>
  <dgm:cxnLst>
    <dgm:cxn modelId="{D2A05407-B1C0-4615-9AAC-664E705BEAB0}" type="presOf" srcId="{5114E5CB-F178-478D-A777-7232B7C12BBF}" destId="{E6BDEB65-CC02-497A-A4A5-6E52EB2E0466}" srcOrd="0" destOrd="0" presId="urn:microsoft.com/office/officeart/2008/layout/VerticalCurvedList"/>
    <dgm:cxn modelId="{23BE850A-5432-4BC5-AD65-DE8E1B6BABE3}" type="presOf" srcId="{9F65FFB0-DAF2-4C1B-B5C0-5A6FA0BE28D2}" destId="{FDA13FAC-80B7-4331-8E0B-D149CF697456}" srcOrd="0" destOrd="0" presId="urn:microsoft.com/office/officeart/2008/layout/VerticalCurvedList"/>
    <dgm:cxn modelId="{E5A0F515-6404-4909-9EA2-CFD349F6833C}" type="presOf" srcId="{7AE5E1ED-493E-4473-BFE0-0AD0A37AF1C7}" destId="{62F2ACAD-F4AE-4223-8E44-EEC917C12949}" srcOrd="0" destOrd="0" presId="urn:microsoft.com/office/officeart/2008/layout/VerticalCurvedList"/>
    <dgm:cxn modelId="{E132C422-51C5-4EB2-B132-E6572ED0C975}" type="presOf" srcId="{DD9C5A1A-1463-4D84-8427-1D0180960392}" destId="{7AF6E0CF-95A2-4806-8272-15E27FBE664B}" srcOrd="0" destOrd="0" presId="urn:microsoft.com/office/officeart/2008/layout/VerticalCurvedList"/>
    <dgm:cxn modelId="{A06F4338-E4A9-43C0-9FF8-A02C050D64FA}" srcId="{69EFEECC-1F42-4C66-BF1F-9AB3F68F28D1}" destId="{79092F88-B32B-4B51-B34C-A443105AFDAA}" srcOrd="1" destOrd="0" parTransId="{1C627726-A85F-407D-A09A-BA65E3283D7F}" sibTransId="{6245E431-6151-4B4A-ABFD-FFAF91DE5C2D}"/>
    <dgm:cxn modelId="{41D52F64-72B7-43B6-91B4-C886333DFB1A}" srcId="{69EFEECC-1F42-4C66-BF1F-9AB3F68F28D1}" destId="{5114E5CB-F178-478D-A777-7232B7C12BBF}" srcOrd="3" destOrd="0" parTransId="{B8A30BBC-C981-46C9-8E22-7F2D0D8DFD8E}" sibTransId="{A4AEBDB2-59A8-425B-8EB8-BF873B23E6BF}"/>
    <dgm:cxn modelId="{FD63CE8D-DC71-44F8-8342-159339525F4E}" type="presOf" srcId="{9F8C5CEF-4179-4E11-A893-B05EAA1676B6}" destId="{D7020864-0792-4FBC-A00B-A28EF0277F66}" srcOrd="0" destOrd="0" presId="urn:microsoft.com/office/officeart/2008/layout/VerticalCurvedList"/>
    <dgm:cxn modelId="{89509894-7C5F-4E77-A13D-D7637F05879A}" srcId="{69EFEECC-1F42-4C66-BF1F-9AB3F68F28D1}" destId="{7AE5E1ED-493E-4473-BFE0-0AD0A37AF1C7}" srcOrd="4" destOrd="0" parTransId="{E43E019E-D287-4F3B-A60D-685F40514F35}" sibTransId="{AFB9C1F8-DC0F-48E1-BD6F-ABEB84A112EC}"/>
    <dgm:cxn modelId="{FF98569A-0050-4DA9-9431-14EF4118E5A3}" type="presOf" srcId="{79092F88-B32B-4B51-B34C-A443105AFDAA}" destId="{DD999A63-B851-46E4-BCB2-B4249A0E1D64}" srcOrd="0" destOrd="0" presId="urn:microsoft.com/office/officeart/2008/layout/VerticalCurvedList"/>
    <dgm:cxn modelId="{ED152DA4-8125-4079-B75C-C9B9585DA0C3}" srcId="{69EFEECC-1F42-4C66-BF1F-9AB3F68F28D1}" destId="{DD9C5A1A-1463-4D84-8427-1D0180960392}" srcOrd="0" destOrd="0" parTransId="{587B57A7-8D99-44A6-9817-C81CFE38B72D}" sibTransId="{9F8C5CEF-4179-4E11-A893-B05EAA1676B6}"/>
    <dgm:cxn modelId="{FF175ACD-08CE-469D-A617-5425315D3D53}" srcId="{69EFEECC-1F42-4C66-BF1F-9AB3F68F28D1}" destId="{9F65FFB0-DAF2-4C1B-B5C0-5A6FA0BE28D2}" srcOrd="2" destOrd="0" parTransId="{E2ED6E30-41CB-4FDD-BF07-F370FBD35986}" sibTransId="{D4D33B9D-C4AE-4617-9B3B-ACBA463071C0}"/>
    <dgm:cxn modelId="{AC637EE1-9273-4B6B-BE68-8CBDE1B20473}" type="presOf" srcId="{69EFEECC-1F42-4C66-BF1F-9AB3F68F28D1}" destId="{3DF60105-84A6-40BD-B9EF-786D46A3DBF8}" srcOrd="0" destOrd="0" presId="urn:microsoft.com/office/officeart/2008/layout/VerticalCurvedList"/>
    <dgm:cxn modelId="{EB95E0EE-9002-4DB7-8295-D64C27F45368}" type="presParOf" srcId="{3DF60105-84A6-40BD-B9EF-786D46A3DBF8}" destId="{608CC93C-18C5-4368-82A0-E826FE1B11E7}" srcOrd="0" destOrd="0" presId="urn:microsoft.com/office/officeart/2008/layout/VerticalCurvedList"/>
    <dgm:cxn modelId="{CCD94CC0-3EE0-4881-A3E0-5440596575CB}" type="presParOf" srcId="{608CC93C-18C5-4368-82A0-E826FE1B11E7}" destId="{733D65E9-466C-49C4-988C-BBC6E1D73552}" srcOrd="0" destOrd="0" presId="urn:microsoft.com/office/officeart/2008/layout/VerticalCurvedList"/>
    <dgm:cxn modelId="{B6C8477E-0878-49B0-95D3-15208648AB53}" type="presParOf" srcId="{733D65E9-466C-49C4-988C-BBC6E1D73552}" destId="{4E5814FA-7FB7-4113-B2F4-BEF2C8FB0E80}" srcOrd="0" destOrd="0" presId="urn:microsoft.com/office/officeart/2008/layout/VerticalCurvedList"/>
    <dgm:cxn modelId="{5B21F0ED-AA76-4735-8FA9-0C6A92EBBE0A}" type="presParOf" srcId="{733D65E9-466C-49C4-988C-BBC6E1D73552}" destId="{D7020864-0792-4FBC-A00B-A28EF0277F66}" srcOrd="1" destOrd="0" presId="urn:microsoft.com/office/officeart/2008/layout/VerticalCurvedList"/>
    <dgm:cxn modelId="{AC69C799-E709-4322-912C-D9517F0E61D4}" type="presParOf" srcId="{733D65E9-466C-49C4-988C-BBC6E1D73552}" destId="{385BD20B-6CF0-456E-96A4-2367E651C2EA}" srcOrd="2" destOrd="0" presId="urn:microsoft.com/office/officeart/2008/layout/VerticalCurvedList"/>
    <dgm:cxn modelId="{57E98028-6945-4E76-8CDA-F4DB18382E29}" type="presParOf" srcId="{733D65E9-466C-49C4-988C-BBC6E1D73552}" destId="{F2C82C33-B76E-46FC-B45A-C082E565DE4F}" srcOrd="3" destOrd="0" presId="urn:microsoft.com/office/officeart/2008/layout/VerticalCurvedList"/>
    <dgm:cxn modelId="{B0985008-8828-44FB-BEFD-71A71710E01F}" type="presParOf" srcId="{608CC93C-18C5-4368-82A0-E826FE1B11E7}" destId="{7AF6E0CF-95A2-4806-8272-15E27FBE664B}" srcOrd="1" destOrd="0" presId="urn:microsoft.com/office/officeart/2008/layout/VerticalCurvedList"/>
    <dgm:cxn modelId="{5C24712B-EF13-4059-91E2-C6C76F498DA7}" type="presParOf" srcId="{608CC93C-18C5-4368-82A0-E826FE1B11E7}" destId="{28288E8F-EE63-40F6-993F-443000763388}" srcOrd="2" destOrd="0" presId="urn:microsoft.com/office/officeart/2008/layout/VerticalCurvedList"/>
    <dgm:cxn modelId="{6D5307B9-4168-4997-8CFE-9A89360028EF}" type="presParOf" srcId="{28288E8F-EE63-40F6-993F-443000763388}" destId="{DA0088F6-A880-4A56-9E39-6EFE51F14E14}" srcOrd="0" destOrd="0" presId="urn:microsoft.com/office/officeart/2008/layout/VerticalCurvedList"/>
    <dgm:cxn modelId="{FB26EEF3-AA19-46ED-B63B-2B04ED98F25F}" type="presParOf" srcId="{608CC93C-18C5-4368-82A0-E826FE1B11E7}" destId="{DD999A63-B851-46E4-BCB2-B4249A0E1D64}" srcOrd="3" destOrd="0" presId="urn:microsoft.com/office/officeart/2008/layout/VerticalCurvedList"/>
    <dgm:cxn modelId="{A3FF0085-E8C4-4B2D-8828-015EC575D7A5}" type="presParOf" srcId="{608CC93C-18C5-4368-82A0-E826FE1B11E7}" destId="{D6E5D302-D6D4-4741-84CF-6AEC55F47AC3}" srcOrd="4" destOrd="0" presId="urn:microsoft.com/office/officeart/2008/layout/VerticalCurvedList"/>
    <dgm:cxn modelId="{E65433C0-F77A-4405-A302-B52496823930}" type="presParOf" srcId="{D6E5D302-D6D4-4741-84CF-6AEC55F47AC3}" destId="{6735CDEE-83E7-4FC6-8B38-41519894CD3C}" srcOrd="0" destOrd="0" presId="urn:microsoft.com/office/officeart/2008/layout/VerticalCurvedList"/>
    <dgm:cxn modelId="{0FE2980B-9BC9-41E9-9B73-F4A139C6567D}" type="presParOf" srcId="{608CC93C-18C5-4368-82A0-E826FE1B11E7}" destId="{FDA13FAC-80B7-4331-8E0B-D149CF697456}" srcOrd="5" destOrd="0" presId="urn:microsoft.com/office/officeart/2008/layout/VerticalCurvedList"/>
    <dgm:cxn modelId="{6C750162-7EB5-4A79-80B6-82DBAFDD4AA2}" type="presParOf" srcId="{608CC93C-18C5-4368-82A0-E826FE1B11E7}" destId="{E82E4A18-1A2C-4504-A3CD-0A904B65CC23}" srcOrd="6" destOrd="0" presId="urn:microsoft.com/office/officeart/2008/layout/VerticalCurvedList"/>
    <dgm:cxn modelId="{893CE23C-3D66-419C-AC44-AF0AFF87298E}" type="presParOf" srcId="{E82E4A18-1A2C-4504-A3CD-0A904B65CC23}" destId="{0C4018D2-7AAA-4F2A-9313-9ECBC6EEAAB0}" srcOrd="0" destOrd="0" presId="urn:microsoft.com/office/officeart/2008/layout/VerticalCurvedList"/>
    <dgm:cxn modelId="{F130DED2-ED53-4F69-A6D4-8566512F1E11}" type="presParOf" srcId="{608CC93C-18C5-4368-82A0-E826FE1B11E7}" destId="{E6BDEB65-CC02-497A-A4A5-6E52EB2E0466}" srcOrd="7" destOrd="0" presId="urn:microsoft.com/office/officeart/2008/layout/VerticalCurvedList"/>
    <dgm:cxn modelId="{8CAF203F-9880-4E2D-BD41-C89E3126975A}" type="presParOf" srcId="{608CC93C-18C5-4368-82A0-E826FE1B11E7}" destId="{4D9230D8-4C32-4A39-8C64-30DDD6F49C02}" srcOrd="8" destOrd="0" presId="urn:microsoft.com/office/officeart/2008/layout/VerticalCurvedList"/>
    <dgm:cxn modelId="{0D9E7C42-EF20-4DC0-9CF2-B1E73C91B8FF}" type="presParOf" srcId="{4D9230D8-4C32-4A39-8C64-30DDD6F49C02}" destId="{903C2A49-FF41-4612-8290-E255D11F0AD2}" srcOrd="0" destOrd="0" presId="urn:microsoft.com/office/officeart/2008/layout/VerticalCurvedList"/>
    <dgm:cxn modelId="{44DA96DD-E4D8-4F57-A46B-DD45477C6897}" type="presParOf" srcId="{608CC93C-18C5-4368-82A0-E826FE1B11E7}" destId="{62F2ACAD-F4AE-4223-8E44-EEC917C12949}" srcOrd="9" destOrd="0" presId="urn:microsoft.com/office/officeart/2008/layout/VerticalCurvedList"/>
    <dgm:cxn modelId="{C517D8F0-53ED-4AD6-BF82-DDD8E8E75CB7}" type="presParOf" srcId="{608CC93C-18C5-4368-82A0-E826FE1B11E7}" destId="{9CA0D033-7F2E-4CF0-856B-45BEBD828308}" srcOrd="10" destOrd="0" presId="urn:microsoft.com/office/officeart/2008/layout/VerticalCurvedList"/>
    <dgm:cxn modelId="{D79D6D91-2E15-4502-84CB-DAACE666AFB4}" type="presParOf" srcId="{9CA0D033-7F2E-4CF0-856B-45BEBD828308}" destId="{C441C25C-1451-469A-B453-C824C163A05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020864-0792-4FBC-A00B-A28EF0277F66}">
      <dsp:nvSpPr>
        <dsp:cNvPr id="0" name=""/>
        <dsp:cNvSpPr/>
      </dsp:nvSpPr>
      <dsp:spPr>
        <a:xfrm>
          <a:off x="-4019155" y="-614100"/>
          <a:ext cx="4767159" cy="4767159"/>
        </a:xfrm>
        <a:prstGeom prst="blockArc">
          <a:avLst>
            <a:gd name="adj1" fmla="val 18900000"/>
            <a:gd name="adj2" fmla="val 2700000"/>
            <a:gd name="adj3" fmla="val 453"/>
          </a:avLst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F6E0CF-95A2-4806-8272-15E27FBE664B}">
      <dsp:nvSpPr>
        <dsp:cNvPr id="0" name=""/>
        <dsp:cNvSpPr/>
      </dsp:nvSpPr>
      <dsp:spPr>
        <a:xfrm>
          <a:off x="307543" y="262882"/>
          <a:ext cx="8890777" cy="4425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12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339E"/>
              </a:solidFill>
              <a:latin typeface="Comic Sans MS" panose="030F0702030302020204" pitchFamily="66" charset="0"/>
            </a:rPr>
            <a:t>Дискуссионный клуб (литературный киноклуб)</a:t>
          </a:r>
        </a:p>
      </dsp:txBody>
      <dsp:txXfrm>
        <a:off x="307543" y="262882"/>
        <a:ext cx="8890777" cy="442511"/>
      </dsp:txXfrm>
    </dsp:sp>
    <dsp:sp modelId="{DA0088F6-A880-4A56-9E39-6EFE51F14E14}">
      <dsp:nvSpPr>
        <dsp:cNvPr id="0" name=""/>
        <dsp:cNvSpPr/>
      </dsp:nvSpPr>
      <dsp:spPr>
        <a:xfrm>
          <a:off x="40608" y="165800"/>
          <a:ext cx="553139" cy="553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D999A63-B851-46E4-BCB2-B4249A0E1D64}">
      <dsp:nvSpPr>
        <dsp:cNvPr id="0" name=""/>
        <dsp:cNvSpPr/>
      </dsp:nvSpPr>
      <dsp:spPr>
        <a:xfrm>
          <a:off x="709184" y="901373"/>
          <a:ext cx="8489136" cy="4425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12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339E"/>
              </a:solidFill>
              <a:latin typeface="Comic Sans MS" panose="030F0702030302020204" pitchFamily="66" charset="0"/>
            </a:rPr>
            <a:t>«Выход в город»</a:t>
          </a:r>
        </a:p>
      </dsp:txBody>
      <dsp:txXfrm>
        <a:off x="709184" y="901373"/>
        <a:ext cx="8489136" cy="442511"/>
      </dsp:txXfrm>
    </dsp:sp>
    <dsp:sp modelId="{6735CDEE-83E7-4FC6-8B38-41519894CD3C}">
      <dsp:nvSpPr>
        <dsp:cNvPr id="0" name=""/>
        <dsp:cNvSpPr/>
      </dsp:nvSpPr>
      <dsp:spPr>
        <a:xfrm>
          <a:off x="357699" y="829354"/>
          <a:ext cx="553139" cy="553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DA13FAC-80B7-4331-8E0B-D149CF697456}">
      <dsp:nvSpPr>
        <dsp:cNvPr id="0" name=""/>
        <dsp:cNvSpPr/>
      </dsp:nvSpPr>
      <dsp:spPr>
        <a:xfrm>
          <a:off x="899987" y="1564932"/>
          <a:ext cx="8298333" cy="4425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12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339E"/>
              </a:solidFill>
              <a:latin typeface="Comic Sans MS" panose="030F0702030302020204" pitchFamily="66" charset="0"/>
            </a:rPr>
            <a:t>Лекторий для родителей</a:t>
          </a:r>
        </a:p>
      </dsp:txBody>
      <dsp:txXfrm>
        <a:off x="899987" y="1564932"/>
        <a:ext cx="8298333" cy="442511"/>
      </dsp:txXfrm>
    </dsp:sp>
    <dsp:sp modelId="{0C4018D2-7AAA-4F2A-9313-9ECBC6EEAAB0}">
      <dsp:nvSpPr>
        <dsp:cNvPr id="0" name=""/>
        <dsp:cNvSpPr/>
      </dsp:nvSpPr>
      <dsp:spPr>
        <a:xfrm>
          <a:off x="455020" y="1492909"/>
          <a:ext cx="553139" cy="553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6BDEB65-CC02-497A-A4A5-6E52EB2E0466}">
      <dsp:nvSpPr>
        <dsp:cNvPr id="0" name=""/>
        <dsp:cNvSpPr/>
      </dsp:nvSpPr>
      <dsp:spPr>
        <a:xfrm>
          <a:off x="872606" y="2261901"/>
          <a:ext cx="8325714" cy="4425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12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339E"/>
              </a:solidFill>
              <a:latin typeface="Comic Sans MS" panose="030F0702030302020204" pitchFamily="66" charset="0"/>
            </a:rPr>
            <a:t>Открытые уроки для родителей</a:t>
          </a:r>
        </a:p>
      </dsp:txBody>
      <dsp:txXfrm>
        <a:off x="872606" y="2261901"/>
        <a:ext cx="8325714" cy="442511"/>
      </dsp:txXfrm>
    </dsp:sp>
    <dsp:sp modelId="{903C2A49-FF41-4612-8290-E255D11F0AD2}">
      <dsp:nvSpPr>
        <dsp:cNvPr id="0" name=""/>
        <dsp:cNvSpPr/>
      </dsp:nvSpPr>
      <dsp:spPr>
        <a:xfrm>
          <a:off x="357699" y="2156464"/>
          <a:ext cx="553139" cy="553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2F2ACAD-F4AE-4223-8E44-EEC917C12949}">
      <dsp:nvSpPr>
        <dsp:cNvPr id="0" name=""/>
        <dsp:cNvSpPr/>
      </dsp:nvSpPr>
      <dsp:spPr>
        <a:xfrm>
          <a:off x="533217" y="2897626"/>
          <a:ext cx="8665103" cy="442511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3512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339E"/>
              </a:solidFill>
              <a:latin typeface="Comic Sans MS" panose="030F0702030302020204" pitchFamily="66" charset="0"/>
            </a:rPr>
            <a:t>Командные (семейные) литературные игры и конкурсы</a:t>
          </a:r>
        </a:p>
      </dsp:txBody>
      <dsp:txXfrm>
        <a:off x="533217" y="2897626"/>
        <a:ext cx="8665103" cy="442511"/>
      </dsp:txXfrm>
    </dsp:sp>
    <dsp:sp modelId="{C441C25C-1451-469A-B453-C824C163A055}">
      <dsp:nvSpPr>
        <dsp:cNvPr id="0" name=""/>
        <dsp:cNvSpPr/>
      </dsp:nvSpPr>
      <dsp:spPr>
        <a:xfrm>
          <a:off x="40608" y="2820018"/>
          <a:ext cx="553139" cy="55313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5.png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28.png"/><Relationship Id="rId4" Type="http://schemas.openxmlformats.org/officeDocument/2006/relationships/image" Target="../media/image5.png"/><Relationship Id="rId9" Type="http://schemas.microsoft.com/office/2007/relationships/diagramDrawing" Target="../diagrams/drawing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4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15.jpe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5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4.png"/><Relationship Id="rId7" Type="http://schemas.openxmlformats.org/officeDocument/2006/relationships/image" Target="../media/image40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15.jpeg"/><Relationship Id="rId10" Type="http://schemas.openxmlformats.org/officeDocument/2006/relationships/image" Target="../media/image43.png"/><Relationship Id="rId4" Type="http://schemas.openxmlformats.org/officeDocument/2006/relationships/image" Target="../media/image5.png"/><Relationship Id="rId9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5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134996" y="1260523"/>
            <a:ext cx="715055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339E"/>
                </a:solidFill>
                <a:latin typeface="Comic Sans MS" panose="030F0702030302020204" pitchFamily="66" charset="0"/>
              </a:rPr>
              <a:t>ВОСПИТАНИЕ ЧИТАТЕЛЯ.</a:t>
            </a:r>
          </a:p>
          <a:p>
            <a:pPr algn="ctr"/>
            <a:r>
              <a:rPr lang="ru-RU" sz="44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УЧИТЕЛЬ И СЕМЬЯ: </a:t>
            </a:r>
          </a:p>
          <a:p>
            <a:pPr algn="ctr"/>
            <a:r>
              <a:rPr lang="ru-RU" sz="44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ШАГ НАВСТРЕЧУ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3816876" y="4340352"/>
            <a:ext cx="830202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latin typeface="Onest Regular" pitchFamily="2" charset="0"/>
              </a:rPr>
              <a:t>у</a:t>
            </a:r>
            <a:r>
              <a:rPr lang="ru-RU" sz="2000" dirty="0">
                <a:effectLst/>
                <a:latin typeface="Onest Regular" pitchFamily="2" charset="0"/>
              </a:rPr>
              <a:t>читель родного русского языка– </a:t>
            </a:r>
          </a:p>
          <a:p>
            <a:pPr algn="r"/>
            <a:r>
              <a:rPr lang="ru-RU" sz="2000" dirty="0">
                <a:effectLst/>
                <a:latin typeface="Onest Regular" pitchFamily="2" charset="0"/>
              </a:rPr>
              <a:t>Клишова Ольга Геннадьевна,</a:t>
            </a:r>
          </a:p>
          <a:p>
            <a:pPr algn="r"/>
            <a:r>
              <a:rPr lang="ru-RU" sz="2000" dirty="0">
                <a:effectLst/>
                <a:latin typeface="Onest Regular" pitchFamily="2" charset="0"/>
              </a:rPr>
              <a:t>ГБОУ «Академическая гимназия №56 имени </a:t>
            </a:r>
            <a:r>
              <a:rPr lang="ru-RU" sz="2000" dirty="0" err="1">
                <a:effectLst/>
                <a:latin typeface="Onest Regular" pitchFamily="2" charset="0"/>
              </a:rPr>
              <a:t>М.Б.Пильдес</a:t>
            </a:r>
            <a:r>
              <a:rPr lang="ru-RU" sz="2000" dirty="0">
                <a:effectLst/>
                <a:latin typeface="Onest Regular" pitchFamily="2" charset="0"/>
              </a:rPr>
              <a:t>» </a:t>
            </a:r>
          </a:p>
          <a:p>
            <a:pPr algn="r"/>
            <a:r>
              <a:rPr lang="ru-RU" sz="2000" dirty="0">
                <a:effectLst/>
                <a:latin typeface="Onest Regular" pitchFamily="2" charset="0"/>
              </a:rPr>
              <a:t>Санкт-Петербурга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BC4F5251-611D-AA91-76A3-4CFAED1CA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962409"/>
            <a:ext cx="1597874" cy="997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FA188-7D4A-A1C4-AE7D-5C6CE43B8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003FB9A-1B78-191F-3CC8-F99D431A41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456C164-4FC0-9842-5834-AC6902C6F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40D1A0-4A06-D6FB-416E-1B1EBD2B05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7C0DEF-81A2-B610-9085-8C3BA21776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51" y="734779"/>
            <a:ext cx="1762363" cy="25520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A104F67-D3C6-E43A-3745-2D5A4BC71E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7666" y="734779"/>
            <a:ext cx="1635614" cy="253542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821044E-79E9-0624-D931-1E52FCD0876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05933" y="734779"/>
            <a:ext cx="1650458" cy="25354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FAD10C9-7490-CF29-8DD6-1ED5DBBEA4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59044" y="751435"/>
            <a:ext cx="1650459" cy="25354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BE09818-8B32-1FD7-8929-609A8C2234B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197310" y="751435"/>
            <a:ext cx="1904760" cy="255208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C827624-6738-3997-A64F-C66A3CE320D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88" y="3365158"/>
            <a:ext cx="1823628" cy="24108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6FC00C-2DA8-FF89-01C7-D9CA041BB09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967665" y="3365158"/>
            <a:ext cx="1783348" cy="24108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5FC7D3D-377A-ABAB-649A-49D591D3F8B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37862" y="3365158"/>
            <a:ext cx="1804330" cy="2465274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96E644D0-91AC-1B59-1E2A-D8F39554D90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733621" y="3424305"/>
            <a:ext cx="3668763" cy="2391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9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7" name="Подзаголовок 2">
            <a:extLst>
              <a:ext uri="{FF2B5EF4-FFF2-40B4-BE49-F238E27FC236}">
                <a16:creationId xmlns:a16="http://schemas.microsoft.com/office/drawing/2014/main" id="{D86C0A23-8EA8-34DC-1B1D-B558A4EB25F5}"/>
              </a:ext>
            </a:extLst>
          </p:cNvPr>
          <p:cNvSpPr txBox="1"/>
          <p:nvPr/>
        </p:nvSpPr>
        <p:spPr>
          <a:xfrm>
            <a:off x="1063557" y="980649"/>
            <a:ext cx="6511543" cy="1175733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646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ИЩЕМ ПРОСТЫЕ </a:t>
            </a:r>
          </a:p>
          <a:p>
            <a:pPr marL="0" indent="0" algn="ctr">
              <a:buNone/>
            </a:pPr>
            <a:r>
              <a:rPr lang="ru-RU" sz="2646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ПРИВЛЕКАТЕЛЬНЫЕ РЕШЕНИЯ</a:t>
            </a:r>
          </a:p>
        </p:txBody>
      </p:sp>
      <p:sp>
        <p:nvSpPr>
          <p:cNvPr id="9" name="Подзаголовок 2">
            <a:extLst>
              <a:ext uri="{FF2B5EF4-FFF2-40B4-BE49-F238E27FC236}">
                <a16:creationId xmlns:a16="http://schemas.microsoft.com/office/drawing/2014/main" id="{361C8087-87A6-E0E3-10A7-612550F9A956}"/>
              </a:ext>
            </a:extLst>
          </p:cNvPr>
          <p:cNvSpPr txBox="1"/>
          <p:nvPr/>
        </p:nvSpPr>
        <p:spPr>
          <a:xfrm>
            <a:off x="115486" y="2605860"/>
            <a:ext cx="4331548" cy="230706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ФОРМАТ: </a:t>
            </a:r>
          </a:p>
          <a:p>
            <a:pPr algn="ctr"/>
            <a:r>
              <a:rPr lang="ru-RU" sz="2000" dirty="0">
                <a:latin typeface="Comic Sans MS" panose="030F0702030302020204" pitchFamily="66" charset="0"/>
              </a:rPr>
              <a:t>стимулирует активизацию взрослых, их деятельное участие в воспитании читателя</a:t>
            </a:r>
          </a:p>
          <a:p>
            <a:pPr algn="ctr"/>
            <a:r>
              <a:rPr lang="ru-RU" sz="2000" dirty="0">
                <a:latin typeface="Comic Sans MS" panose="030F0702030302020204" pitchFamily="66" charset="0"/>
              </a:rPr>
              <a:t>создает «ситуацию успеха» (личного и семейного) </a:t>
            </a:r>
          </a:p>
          <a:p>
            <a:pPr marL="0" indent="0" algn="ctr">
              <a:buNone/>
            </a:pPr>
            <a:endParaRPr lang="ru-RU" sz="2646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465748D-70B5-944E-DCC1-401A1933D3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7410" y="5242777"/>
            <a:ext cx="6150287" cy="1175733"/>
          </a:xfrm>
          <a:prstGeom prst="rect">
            <a:avLst/>
          </a:prstGeom>
        </p:spPr>
      </p:pic>
      <p:sp>
        <p:nvSpPr>
          <p:cNvPr id="15" name="Подзаголовок 2">
            <a:extLst>
              <a:ext uri="{FF2B5EF4-FFF2-40B4-BE49-F238E27FC236}">
                <a16:creationId xmlns:a16="http://schemas.microsoft.com/office/drawing/2014/main" id="{67B1B55E-D20C-9B8C-2E5C-266B63D004BF}"/>
              </a:ext>
            </a:extLst>
          </p:cNvPr>
          <p:cNvSpPr txBox="1"/>
          <p:nvPr/>
        </p:nvSpPr>
        <p:spPr>
          <a:xfrm>
            <a:off x="4651122" y="2608962"/>
            <a:ext cx="4331548" cy="230706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ТЕМАТИКА: </a:t>
            </a:r>
          </a:p>
          <a:p>
            <a:pPr algn="ctr"/>
            <a:r>
              <a:rPr lang="ru-RU" sz="2000" dirty="0">
                <a:latin typeface="Comic Sans MS" panose="030F0702030302020204" pitchFamily="66" charset="0"/>
              </a:rPr>
              <a:t>диалог поколений</a:t>
            </a:r>
          </a:p>
          <a:p>
            <a:pPr algn="ctr"/>
            <a:r>
              <a:rPr lang="ru-RU" sz="2000" dirty="0">
                <a:latin typeface="Comic Sans MS" panose="030F0702030302020204" pitchFamily="66" charset="0"/>
              </a:rPr>
              <a:t>актуальность для читателей разных возрастов</a:t>
            </a:r>
          </a:p>
          <a:p>
            <a:pPr algn="ctr"/>
            <a:r>
              <a:rPr lang="ru-RU" sz="2000" dirty="0">
                <a:latin typeface="Comic Sans MS" panose="030F0702030302020204" pitchFamily="66" charset="0"/>
              </a:rPr>
              <a:t>региональный компонент</a:t>
            </a:r>
          </a:p>
          <a:p>
            <a:pPr algn="ctr"/>
            <a:r>
              <a:rPr lang="ru-RU" sz="2000" dirty="0">
                <a:latin typeface="Comic Sans MS" panose="030F0702030302020204" pitchFamily="66" charset="0"/>
              </a:rPr>
              <a:t>«содружество муз»</a:t>
            </a:r>
          </a:p>
          <a:p>
            <a:pPr algn="ctr"/>
            <a:endParaRPr lang="ru-RU" sz="2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endParaRPr lang="ru-RU" sz="2646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218A3-9975-7C0B-8A2C-955588061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21AE63C-6BE0-52B4-F864-AF127EA3E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212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168F1FE-9402-6EF4-D87D-0B07B7A1A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561AAE-7150-CFAE-204D-A1D24178F5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A74CD232-8700-F954-404B-C92A3F8663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2813427"/>
              </p:ext>
            </p:extLst>
          </p:nvPr>
        </p:nvGraphicFramePr>
        <p:xfrm>
          <a:off x="-36214" y="613323"/>
          <a:ext cx="9198321" cy="3538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A38BA9D-6F29-4FAA-72D5-50D61F49B39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4749" y="3908618"/>
            <a:ext cx="8733572" cy="303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71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E7185-8B2D-9D9E-429F-102C393F36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53056F-761B-63C5-ACEE-DB69E7951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B963115-FD61-69FB-B2F9-F608C628B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FA0A79-38F6-F738-FEA3-5ABD26B2A1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F78B8897-35A1-B312-6FFC-137DFEE5927E}"/>
              </a:ext>
            </a:extLst>
          </p:cNvPr>
          <p:cNvSpPr txBox="1"/>
          <p:nvPr/>
        </p:nvSpPr>
        <p:spPr>
          <a:xfrm>
            <a:off x="815596" y="783588"/>
            <a:ext cx="7634008" cy="8256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ФОРМАТ: ЛИТЕРАТУРНАЯ ГОСТИНАЯ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ТЕМА: «РОДНЫЕ ЯЗЫК И ЛИТЕРАТУРА МОЕЙ СЕМЬИ»</a:t>
            </a:r>
          </a:p>
        </p:txBody>
      </p:sp>
      <p:sp>
        <p:nvSpPr>
          <p:cNvPr id="6" name="Подзаголовок 2">
            <a:extLst>
              <a:ext uri="{FF2B5EF4-FFF2-40B4-BE49-F238E27FC236}">
                <a16:creationId xmlns:a16="http://schemas.microsoft.com/office/drawing/2014/main" id="{35753A25-2D93-88FD-AE33-A04E7691A1B3}"/>
              </a:ext>
            </a:extLst>
          </p:cNvPr>
          <p:cNvSpPr txBox="1"/>
          <p:nvPr/>
        </p:nvSpPr>
        <p:spPr>
          <a:xfrm>
            <a:off x="175522" y="1749549"/>
            <a:ext cx="8914157" cy="496812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200" b="1" dirty="0">
                <a:solidFill>
                  <a:srgbClr val="00339E"/>
                </a:solidFill>
                <a:latin typeface="Comic Sans MS" panose="030F0702030302020204" pitchFamily="66" charset="0"/>
              </a:rPr>
              <a:t>ЛИТЕРАТУРНАЯ ГОСТИНАЯ:</a:t>
            </a:r>
          </a:p>
          <a:p>
            <a:pPr lvl="0"/>
            <a:r>
              <a:rPr lang="ru-RU" sz="2200" dirty="0">
                <a:latin typeface="Comic Sans MS" panose="030F0702030302020204" pitchFamily="66" charset="0"/>
              </a:rPr>
              <a:t>Позволяет семьям представить красоту и богатство родной культуры.</a:t>
            </a:r>
          </a:p>
          <a:p>
            <a:pPr lvl="0"/>
            <a:r>
              <a:rPr lang="ru-RU" sz="2200" dirty="0">
                <a:latin typeface="Comic Sans MS" panose="030F0702030302020204" pitchFamily="66" charset="0"/>
              </a:rPr>
              <a:t>Расширяет возможности семейного культурного досуга.</a:t>
            </a:r>
          </a:p>
          <a:p>
            <a:pPr lvl="0"/>
            <a:r>
              <a:rPr lang="ru-RU" sz="2200" dirty="0">
                <a:latin typeface="Comic Sans MS" panose="030F0702030302020204" pitchFamily="66" charset="0"/>
              </a:rPr>
              <a:t>Укрепляет семейные связи, расширяет возможности внутрисемейного взаимодействия на основе интеллектуально-творческой деятельности.</a:t>
            </a:r>
          </a:p>
          <a:p>
            <a:pPr lvl="0"/>
            <a:r>
              <a:rPr lang="ru-RU" sz="2200" dirty="0">
                <a:latin typeface="Comic Sans MS" panose="030F0702030302020204" pitchFamily="66" charset="0"/>
              </a:rPr>
              <a:t>Повышает эмоциональную комфортность ребенка и семьи в школе.</a:t>
            </a:r>
          </a:p>
          <a:p>
            <a:pPr lvl="0"/>
            <a:r>
              <a:rPr lang="ru-RU" sz="2200" dirty="0">
                <a:latin typeface="Comic Sans MS" panose="030F0702030302020204" pitchFamily="66" charset="0"/>
              </a:rPr>
              <a:t>Демонстрирует уважительное отношение учителя (школы) к семье (её культуре, традициям).</a:t>
            </a:r>
          </a:p>
          <a:p>
            <a:pPr lvl="0"/>
            <a:r>
              <a:rPr lang="ru-RU" sz="2200" dirty="0">
                <a:latin typeface="Comic Sans MS" panose="030F0702030302020204" pitchFamily="66" charset="0"/>
              </a:rPr>
              <a:t>Формирует уважительные отношения между семьями в классе.</a:t>
            </a:r>
          </a:p>
          <a:p>
            <a:pPr lvl="0"/>
            <a:r>
              <a:rPr lang="ru-RU" sz="2000" dirty="0">
                <a:latin typeface="Comic Sans MS" panose="030F0702030302020204" pitchFamily="66" charset="0"/>
              </a:rPr>
              <a:t>…</a:t>
            </a:r>
          </a:p>
          <a:p>
            <a:pPr marL="0" indent="0">
              <a:buNone/>
            </a:pPr>
            <a:endParaRPr lang="ru-RU" sz="3086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74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127D4E-4C2B-25BF-6E55-3EBE226D8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92FFF9-F32A-278F-1433-FBC590C79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64E4BE0-1BE3-D728-5F44-44A80507F7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743622-7728-F4B8-FBB0-A5EE05E76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4" name="Подзаголовок 2">
            <a:extLst>
              <a:ext uri="{FF2B5EF4-FFF2-40B4-BE49-F238E27FC236}">
                <a16:creationId xmlns:a16="http://schemas.microsoft.com/office/drawing/2014/main" id="{F9F96371-9112-0A17-6520-E6C149E41613}"/>
              </a:ext>
            </a:extLst>
          </p:cNvPr>
          <p:cNvSpPr txBox="1"/>
          <p:nvPr/>
        </p:nvSpPr>
        <p:spPr>
          <a:xfrm>
            <a:off x="1664072" y="775868"/>
            <a:ext cx="5501000" cy="50807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086" b="1" dirty="0">
                <a:solidFill>
                  <a:srgbClr val="00339E"/>
                </a:solidFill>
                <a:latin typeface="Comic Sans MS" panose="030F0702030302020204" pitchFamily="66" charset="0"/>
              </a:rPr>
              <a:t>ЧТО НАДО УЧИТЫВАТЬ?</a:t>
            </a:r>
          </a:p>
        </p:txBody>
      </p:sp>
      <p:sp>
        <p:nvSpPr>
          <p:cNvPr id="7" name="Подзаголовок 2">
            <a:extLst>
              <a:ext uri="{FF2B5EF4-FFF2-40B4-BE49-F238E27FC236}">
                <a16:creationId xmlns:a16="http://schemas.microsoft.com/office/drawing/2014/main" id="{1101D61C-0D07-12CF-076C-69A802D1634E}"/>
              </a:ext>
            </a:extLst>
          </p:cNvPr>
          <p:cNvSpPr txBox="1"/>
          <p:nvPr/>
        </p:nvSpPr>
        <p:spPr>
          <a:xfrm>
            <a:off x="175523" y="1456589"/>
            <a:ext cx="4820469" cy="387019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205" b="1" dirty="0">
                <a:solidFill>
                  <a:srgbClr val="002060"/>
                </a:solidFill>
                <a:latin typeface="Comic Sans MS" panose="030F0702030302020204" pitchFamily="66" charset="0"/>
              </a:rPr>
              <a:t>ВОЗРАСТ ШКОЛЬНИКОВ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8F76FA2-220E-3190-E8BD-6E4FEFE43E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649" y="1749550"/>
            <a:ext cx="5066215" cy="83522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29463EB-27CD-351E-F420-D6FC8DA8C0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649" y="2338106"/>
            <a:ext cx="5084505" cy="143878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3B0185E-1C74-A80A-261A-62B50AE69B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49" y="3429000"/>
            <a:ext cx="5230821" cy="14387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0EE3CBF-966D-6D7A-0894-5BFF15748B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56" y="4621113"/>
            <a:ext cx="5066215" cy="118272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CA48D1EA-ACF9-8959-A3FB-6D98DAD5810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648" y="5488105"/>
            <a:ext cx="5066215" cy="1140051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3C7CB6AD-80BA-26AC-F0CD-7BAED1BFDE8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056" y="6409423"/>
            <a:ext cx="5042807" cy="579411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AD663B4-8EA6-9E28-FCE4-548DF0626AF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18863" y="1717781"/>
            <a:ext cx="2504969" cy="171643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440716EB-7AB1-800A-3076-4D2F18635C7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63531" y="5193507"/>
            <a:ext cx="2213129" cy="160636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5B93BB3-5E6E-4DAC-8896-D0EFF21E7F6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77785" y="4134822"/>
            <a:ext cx="2858459" cy="1964439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210FF28-4BAC-EF0E-CBBC-B0B6CFAE2A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13073" y="2631292"/>
            <a:ext cx="2531838" cy="173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6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C8FAE-6D73-9D76-764F-3ACA0E1AB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3FA684-CB54-FDD2-DBC2-4939DE657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3C3CBAF-D1C8-5C91-3ACC-14DCAA3ECE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2EF1F94-9E38-A361-1873-5F8FC4FFAE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F6F921FE-4397-E1C1-B259-CF7B4B7FA36B}"/>
              </a:ext>
            </a:extLst>
          </p:cNvPr>
          <p:cNvSpPr txBox="1"/>
          <p:nvPr/>
        </p:nvSpPr>
        <p:spPr>
          <a:xfrm>
            <a:off x="815596" y="783588"/>
            <a:ext cx="7634008" cy="82563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ФОРМАТ: ЛИТЕРАТУРНАЯ ГОСТИНАЯ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ТЕМА: «РОДНЫЕ ЯЗЫК И ЛИТЕРАТУРА МОЕЙ СЕМЬИ»</a:t>
            </a:r>
          </a:p>
        </p:txBody>
      </p:sp>
      <p:sp>
        <p:nvSpPr>
          <p:cNvPr id="4" name="Подзаголовок 2">
            <a:extLst>
              <a:ext uri="{FF2B5EF4-FFF2-40B4-BE49-F238E27FC236}">
                <a16:creationId xmlns:a16="http://schemas.microsoft.com/office/drawing/2014/main" id="{C2C62EFD-1011-9D14-3B86-A040E595C838}"/>
              </a:ext>
            </a:extLst>
          </p:cNvPr>
          <p:cNvSpPr txBox="1"/>
          <p:nvPr/>
        </p:nvSpPr>
        <p:spPr>
          <a:xfrm>
            <a:off x="77490" y="1772684"/>
            <a:ext cx="8921767" cy="157038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latin typeface="Comic Sans MS" panose="030F0702030302020204" pitchFamily="66" charset="0"/>
              </a:rPr>
              <a:t>Мастер-класс (презентация) от семьи: культура, литература, традиции и др.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latin typeface="Comic Sans MS" panose="030F0702030302020204" pitchFamily="66" charset="0"/>
              </a:rPr>
              <a:t>Декламация, исполнение песен на родном языке.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latin typeface="Comic Sans MS" panose="030F0702030302020204" pitchFamily="66" charset="0"/>
              </a:rPr>
              <a:t>«Волшебные слова» моего родного языка.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latin typeface="Comic Sans MS" panose="030F0702030302020204" pitchFamily="66" charset="0"/>
              </a:rPr>
              <a:t>Художественный перевод по подстрочнику.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1800" dirty="0">
                <a:latin typeface="Comic Sans MS" panose="030F0702030302020204" pitchFamily="66" charset="0"/>
              </a:rPr>
              <a:t>…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984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endParaRPr lang="ru-RU" sz="1984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8DA03E-9BD0-A03B-A4E9-6E76369CC5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90" y="3358769"/>
            <a:ext cx="2729084" cy="1816269"/>
          </a:xfrm>
          <a:prstGeom prst="rect">
            <a:avLst/>
          </a:prstGeom>
        </p:spPr>
      </p:pic>
      <p:pic>
        <p:nvPicPr>
          <p:cNvPr id="9" name="Picture 4" descr="https://sun9-55.userapi.com/impg/ZtT9mhSDavbdKQwViptwiv7nUL2kRSiuHeo2pA/w3IjQYSRXNk.jpg?size=1024x682&amp;quality=96&amp;sign=16a4ff84b20fc4da1bd340bc26ca21c4&amp;type=album">
            <a:extLst>
              <a:ext uri="{FF2B5EF4-FFF2-40B4-BE49-F238E27FC236}">
                <a16:creationId xmlns:a16="http://schemas.microsoft.com/office/drawing/2014/main" id="{23A6F464-CBB4-9345-6AD3-533E268ADA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481" y="5004027"/>
            <a:ext cx="2523011" cy="17570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9CF86BA-EE0C-4763-0FFF-961880D43E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84064" y="3054135"/>
            <a:ext cx="2231155" cy="242553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12DC6CA-DA23-CFD5-72BE-BB320C2AD7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44964" y="3411014"/>
            <a:ext cx="4009493" cy="345483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DC8E89C-6E31-EF28-4CB3-0551DE1865D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454002" y="2866632"/>
            <a:ext cx="2691198" cy="194556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4D0FEB8-80A8-AA3D-DF86-9E699F836FC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82030" y="4837456"/>
            <a:ext cx="2691198" cy="199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08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99612-C776-5499-C512-1FCA902CF9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EB4FC3A-C4F2-FEB6-C4F7-F68596B71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9EA0A24-1FCC-95D4-6A28-C1AD6BCAA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F87B4A-58C4-6598-6BA5-828D86F50F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10" name="Подзаголовок 2">
            <a:extLst>
              <a:ext uri="{FF2B5EF4-FFF2-40B4-BE49-F238E27FC236}">
                <a16:creationId xmlns:a16="http://schemas.microsoft.com/office/drawing/2014/main" id="{4AE197D3-CA8F-150C-F282-954E9E152F75}"/>
              </a:ext>
            </a:extLst>
          </p:cNvPr>
          <p:cNvSpPr txBox="1"/>
          <p:nvPr/>
        </p:nvSpPr>
        <p:spPr>
          <a:xfrm>
            <a:off x="222012" y="1616180"/>
            <a:ext cx="8890129" cy="493804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Строим программу работы с учетом значимых факторов.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Даем возможность семье «сложить» и представить вариант программы с учетом предпочтений, возможностей, интересов.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Формируем представление о предпочтениях (запросах) семей в области чтения.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Развиваем опыт интеллектуально-творческого семейного (командного) взаимодействия.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Формируем эмоционально привлекательную атмосферу, опирающуюся на согласование интересов читателей (детей и взрослых).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Формируем психолого-педагогические компетенции родителей и стимулируем дальнейшую самостоятельную работу семьи по воспитанию читателей.</a:t>
            </a:r>
          </a:p>
        </p:txBody>
      </p:sp>
      <p:sp>
        <p:nvSpPr>
          <p:cNvPr id="11" name="Подзаголовок 2">
            <a:extLst>
              <a:ext uri="{FF2B5EF4-FFF2-40B4-BE49-F238E27FC236}">
                <a16:creationId xmlns:a16="http://schemas.microsoft.com/office/drawing/2014/main" id="{E8FBD2C6-D415-E371-E94C-2ABFA89429A4}"/>
              </a:ext>
            </a:extLst>
          </p:cNvPr>
          <p:cNvSpPr txBox="1"/>
          <p:nvPr/>
        </p:nvSpPr>
        <p:spPr>
          <a:xfrm>
            <a:off x="745821" y="916414"/>
            <a:ext cx="7842510" cy="4730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646" dirty="0">
                <a:solidFill>
                  <a:srgbClr val="00339E"/>
                </a:solidFill>
                <a:latin typeface="Comic Sans MS" panose="030F0702030302020204" pitchFamily="66" charset="0"/>
              </a:rPr>
              <a:t>ШАГ К ПЛАНИРОВАНИЮ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943515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353DC-E67B-199D-F276-C16DE6B0EA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1E79FEE-0297-2F78-A758-EDD434B7F9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747EA87-CDE8-BD7B-AB3A-E2DB0FD11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40178CF-8B8B-8207-E8B5-0C2B1FD2FF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sp>
        <p:nvSpPr>
          <p:cNvPr id="3" name="Подзаголовок 2">
            <a:extLst>
              <a:ext uri="{FF2B5EF4-FFF2-40B4-BE49-F238E27FC236}">
                <a16:creationId xmlns:a16="http://schemas.microsoft.com/office/drawing/2014/main" id="{5A8B9F01-46F1-0694-7AA1-6769DDF75613}"/>
              </a:ext>
            </a:extLst>
          </p:cNvPr>
          <p:cNvSpPr txBox="1"/>
          <p:nvPr/>
        </p:nvSpPr>
        <p:spPr>
          <a:xfrm>
            <a:off x="745821" y="916414"/>
            <a:ext cx="7842510" cy="473015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646" dirty="0">
                <a:solidFill>
                  <a:srgbClr val="00339E"/>
                </a:solidFill>
                <a:latin typeface="Comic Sans MS" panose="030F0702030302020204" pitchFamily="66" charset="0"/>
              </a:rPr>
              <a:t>ШАГ К ПЛАНИРОВАНИЮ ДЕЯТЕЛЬНОСТИ</a:t>
            </a:r>
          </a:p>
        </p:txBody>
      </p:sp>
      <p:sp>
        <p:nvSpPr>
          <p:cNvPr id="6" name="Подзаголовок 2">
            <a:extLst>
              <a:ext uri="{FF2B5EF4-FFF2-40B4-BE49-F238E27FC236}">
                <a16:creationId xmlns:a16="http://schemas.microsoft.com/office/drawing/2014/main" id="{3F9D2611-E514-B5D0-110D-FE6A872DF130}"/>
              </a:ext>
            </a:extLst>
          </p:cNvPr>
          <p:cNvSpPr txBox="1"/>
          <p:nvPr/>
        </p:nvSpPr>
        <p:spPr>
          <a:xfrm>
            <a:off x="222012" y="1616180"/>
            <a:ext cx="8890129" cy="493804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Строим программу работы с учетом значимых факторов.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Даем возможность семье «сложить» и представить вариант программы с учетом предпочтений, возможностей, интересов.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Формируем представление о предпочтениях (запросах) семей в области чтения.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Развиваем опыт интеллектуально-творческого семейного (командного) взаимодействия.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dirty="0">
                <a:latin typeface="Comic Sans MS" panose="030F0702030302020204" pitchFamily="66" charset="0"/>
              </a:rPr>
              <a:t>Формируем эмоционально привлекательную атмосферу, опирающуюся на согласование интересов читателей (детей и взрослых).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200" b="1" dirty="0">
                <a:latin typeface="Comic Sans MS" panose="030F0702030302020204" pitchFamily="66" charset="0"/>
              </a:rPr>
              <a:t>Формируем психолого-педагогические компетенции родителей и стимулируем дальнейшую самостоятельную работу семьи по воспитанию читателей.</a:t>
            </a:r>
          </a:p>
        </p:txBody>
      </p:sp>
    </p:spTree>
    <p:extLst>
      <p:ext uri="{BB962C8B-B14F-4D97-AF65-F5344CB8AC3E}">
        <p14:creationId xmlns:p14="http://schemas.microsoft.com/office/powerpoint/2010/main" val="9949643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03210C-F79E-1852-8A3D-34EDB0BB2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F3FFE4-4ABD-E420-5928-D0192138F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D16F5C-FC33-145F-A9FC-849C77293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70267F-8D1C-9302-2BAC-F2B4EE68F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4" name="Picture 2" descr="https://sun9-79.userapi.com/impg/B3whExzKZTrXdRn6sqdfV_i6t6dZ9yJkKhYKhA/8fNO4wsJcq0.jpg?size=1060x785&amp;quality=95&amp;sign=cb048a2d5b30981308368dca93603c06&amp;type=album">
            <a:extLst>
              <a:ext uri="{FF2B5EF4-FFF2-40B4-BE49-F238E27FC236}">
                <a16:creationId xmlns:a16="http://schemas.microsoft.com/office/drawing/2014/main" id="{9CBC41ED-55B2-B7A4-0620-776CC8725E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09" b="96688" l="10000" r="94528">
                        <a14:foregroundMark x1="76887" y1="41274" x2="76887" y2="412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28" t="20263" r="13465" b="4949"/>
          <a:stretch/>
        </p:blipFill>
        <p:spPr bwMode="auto">
          <a:xfrm>
            <a:off x="68079" y="2466052"/>
            <a:ext cx="3833805" cy="297879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одзаголовок 2">
            <a:extLst>
              <a:ext uri="{FF2B5EF4-FFF2-40B4-BE49-F238E27FC236}">
                <a16:creationId xmlns:a16="http://schemas.microsoft.com/office/drawing/2014/main" id="{46624641-149B-3AE8-7D1F-E98B442C0407}"/>
              </a:ext>
            </a:extLst>
          </p:cNvPr>
          <p:cNvSpPr txBox="1"/>
          <p:nvPr/>
        </p:nvSpPr>
        <p:spPr>
          <a:xfrm>
            <a:off x="3969963" y="2307719"/>
            <a:ext cx="4762123" cy="3295459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«... ни один уголовный кодекс не предусматривает наказаний за преступления против литературы. И среди преступлений этих наиболее тяжким является не цензурные ограничения и т.п., не предание книг костру. Существует преступление более тяжкое - пренебрежение книгами,           их не-чтение».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(</a:t>
            </a:r>
            <a:r>
              <a:rPr lang="ru-RU" sz="2000" b="1" dirty="0" err="1">
                <a:solidFill>
                  <a:srgbClr val="00339E"/>
                </a:solidFill>
                <a:latin typeface="Comic Sans MS" panose="030F0702030302020204" pitchFamily="66" charset="0"/>
              </a:rPr>
              <a:t>И.А.Бродский,Нобелевская</a:t>
            </a:r>
            <a:r>
              <a:rPr lang="ru-RU" sz="2000" b="1" dirty="0">
                <a:solidFill>
                  <a:srgbClr val="00339E"/>
                </a:solidFill>
                <a:latin typeface="Comic Sans MS" panose="030F0702030302020204" pitchFamily="66" charset="0"/>
              </a:rPr>
              <a:t> речь) </a:t>
            </a:r>
          </a:p>
        </p:txBody>
      </p:sp>
    </p:spTree>
    <p:extLst>
      <p:ext uri="{BB962C8B-B14F-4D97-AF65-F5344CB8AC3E}">
        <p14:creationId xmlns:p14="http://schemas.microsoft.com/office/powerpoint/2010/main" val="8888486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2" name="Picture 2" descr="Можно ли ходить к учителю в гости и общаться на «ты»? Отвечают учителя,  ученики, родители, юрист и психолог | Мел">
            <a:extLst>
              <a:ext uri="{FF2B5EF4-FFF2-40B4-BE49-F238E27FC236}">
                <a16:creationId xmlns:a16="http://schemas.microsoft.com/office/drawing/2014/main" id="{05F08341-E38B-A6C6-E792-B7F786741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52" y="1136368"/>
            <a:ext cx="7508449" cy="52319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ACDDE-C44E-FC70-169A-401248070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68C81B5-42DE-95B3-F66E-F0C4A3BA5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D977C2C-3FB7-48CB-74F3-AC9755889C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76F0A5F-94C9-A8BE-F5CE-CCB6A71862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2" name="Picture 2" descr="Можно ли ходить к учителю в гости и общаться на «ты»? Отвечают учителя,  ученики, родители, юрист и психолог | Мел">
            <a:extLst>
              <a:ext uri="{FF2B5EF4-FFF2-40B4-BE49-F238E27FC236}">
                <a16:creationId xmlns:a16="http://schemas.microsoft.com/office/drawing/2014/main" id="{7EA96B27-07E1-716B-DA95-D34E188F8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852" y="1136368"/>
            <a:ext cx="7508449" cy="52319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Овальная выноска 3">
            <a:extLst>
              <a:ext uri="{FF2B5EF4-FFF2-40B4-BE49-F238E27FC236}">
                <a16:creationId xmlns:a16="http://schemas.microsoft.com/office/drawing/2014/main" id="{580D0585-6565-5DB5-A05C-79621070BE36}"/>
              </a:ext>
            </a:extLst>
          </p:cNvPr>
          <p:cNvSpPr/>
          <p:nvPr/>
        </p:nvSpPr>
        <p:spPr>
          <a:xfrm>
            <a:off x="1160387" y="489699"/>
            <a:ext cx="6234546" cy="1970116"/>
          </a:xfrm>
          <a:prstGeom prst="wedgeEllipseCallout">
            <a:avLst>
              <a:gd name="adj1" fmla="val 30947"/>
              <a:gd name="adj2" fmla="val 96255"/>
            </a:avLst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00339E"/>
                </a:solidFill>
                <a:latin typeface="Comic Sans MS" panose="030F0702030302020204" pitchFamily="66" charset="0"/>
              </a:rPr>
              <a:t>ОН(А) НЕ ЧИТАЕТ!</a:t>
            </a:r>
          </a:p>
          <a:p>
            <a:pPr algn="ctr"/>
            <a:r>
              <a:rPr lang="ru-RU" sz="2400" b="1" dirty="0">
                <a:solidFill>
                  <a:srgbClr val="00339E"/>
                </a:solidFill>
                <a:latin typeface="Comic Sans MS" panose="030F0702030302020204" pitchFamily="66" charset="0"/>
              </a:rPr>
              <a:t>ЗАСТАВЬТЕ ЧИТАТЬ!</a:t>
            </a:r>
          </a:p>
          <a:p>
            <a:pPr algn="ctr"/>
            <a:r>
              <a:rPr lang="ru-RU" sz="2400" b="1" dirty="0">
                <a:solidFill>
                  <a:srgbClr val="00339E"/>
                </a:solidFill>
                <a:latin typeface="Comic Sans MS" panose="030F0702030302020204" pitchFamily="66" charset="0"/>
              </a:rPr>
              <a:t>СДЕЛАЙТЕ ЧТО-НИБУДЬ!</a:t>
            </a:r>
          </a:p>
        </p:txBody>
      </p:sp>
    </p:spTree>
    <p:extLst>
      <p:ext uri="{BB962C8B-B14F-4D97-AF65-F5344CB8AC3E}">
        <p14:creationId xmlns:p14="http://schemas.microsoft.com/office/powerpoint/2010/main" val="2094041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B0B362-C4BE-4E7A-E24B-4238D7EF68C3}"/>
              </a:ext>
            </a:extLst>
          </p:cNvPr>
          <p:cNvSpPr/>
          <p:nvPr/>
        </p:nvSpPr>
        <p:spPr>
          <a:xfrm>
            <a:off x="-3310" y="1005840"/>
            <a:ext cx="8789716" cy="48463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КТО ВИНОВАТ?</a:t>
            </a:r>
          </a:p>
        </p:txBody>
      </p:sp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0F62C-6440-0E63-330F-99AABA5D3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854ED41-6648-1DAF-9053-C0AB0B104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414FF5-B896-E911-66B8-7C70CE2F43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39B81D-0634-6D06-4C7D-3ECDBB14E6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70A8C83-16DF-9EA2-95B7-EF51D1905083}"/>
              </a:ext>
            </a:extLst>
          </p:cNvPr>
          <p:cNvSpPr/>
          <p:nvPr/>
        </p:nvSpPr>
        <p:spPr>
          <a:xfrm>
            <a:off x="-3310" y="1005840"/>
            <a:ext cx="8789716" cy="484632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КТО</a:t>
            </a:r>
          </a:p>
          <a:p>
            <a:pPr algn="ctr"/>
            <a:endParaRPr lang="ru-RU" sz="8800" b="1" dirty="0">
              <a:solidFill>
                <a:srgbClr val="00339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ru-RU" sz="88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ВИНОВАТ?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DCA5D64A-439E-F828-C3E7-A42DBD57EEDD}"/>
              </a:ext>
            </a:extLst>
          </p:cNvPr>
          <p:cNvCxnSpPr/>
          <p:nvPr/>
        </p:nvCxnSpPr>
        <p:spPr>
          <a:xfrm>
            <a:off x="1431105" y="4774430"/>
            <a:ext cx="5579517" cy="30091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5A9ED75-0A0F-C312-600B-22851177BA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1105" y="2750383"/>
            <a:ext cx="6218459" cy="202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443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7" name="Picture 4" descr="Учитель и ученики Изображения – скачать бесплатно на Freepik">
            <a:extLst>
              <a:ext uri="{FF2B5EF4-FFF2-40B4-BE49-F238E27FC236}">
                <a16:creationId xmlns:a16="http://schemas.microsoft.com/office/drawing/2014/main" id="{21DC0043-6786-A2C0-2F7A-69CAEA4C7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67" y="863257"/>
            <a:ext cx="3135122" cy="2364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6" descr="Библиотекарь рисунки для дошкольников и для школы">
            <a:extLst>
              <a:ext uri="{FF2B5EF4-FFF2-40B4-BE49-F238E27FC236}">
                <a16:creationId xmlns:a16="http://schemas.microsoft.com/office/drawing/2014/main" id="{AFED96F5-F94B-4220-A1CD-F6ED850939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5" t="18784" r="125" b="-1557"/>
          <a:stretch/>
        </p:blipFill>
        <p:spPr bwMode="auto">
          <a:xfrm>
            <a:off x="4637280" y="863257"/>
            <a:ext cx="3803480" cy="23612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8" descr="cute teacher teaching in front of classroom lesson board 14831492 Vector  Art at Vecteezy">
            <a:extLst>
              <a:ext uri="{FF2B5EF4-FFF2-40B4-BE49-F238E27FC236}">
                <a16:creationId xmlns:a16="http://schemas.microsoft.com/office/drawing/2014/main" id="{0701FE25-21B2-0241-0694-D5F7D010B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68" y="3794623"/>
            <a:ext cx="3229901" cy="2666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2" descr="Premium Vector | Gadgets and smartphone addition of family members">
            <a:extLst>
              <a:ext uri="{FF2B5EF4-FFF2-40B4-BE49-F238E27FC236}">
                <a16:creationId xmlns:a16="http://schemas.microsoft.com/office/drawing/2014/main" id="{1B12D606-3541-6898-28F0-6F36C5C15D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346" b="12243"/>
          <a:stretch/>
        </p:blipFill>
        <p:spPr bwMode="auto">
          <a:xfrm>
            <a:off x="4637280" y="3794623"/>
            <a:ext cx="3919216" cy="26667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615CC9-CCB5-0D86-8B49-E6737825E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4B985D3-6141-D8C3-6629-28AEF5085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2C8A946-EE9B-8C1D-70F9-5F6A50E9FD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7E2CA94-5B92-501F-3217-1EA9E6931A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333494-0727-B904-630E-FA1C653439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469" y="774072"/>
            <a:ext cx="6636190" cy="663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845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39C2F-FFD9-9336-DB3B-99A4B9E8C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1AC39DE-8A3F-89C9-AD64-6B70629AE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AD9DAD06-04B8-8129-B88A-78BF404416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54695-3901-5D04-9078-D6EF91F135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41A06AD-6E66-DBD1-759C-0CD904A45AD6}"/>
              </a:ext>
            </a:extLst>
          </p:cNvPr>
          <p:cNvSpPr/>
          <p:nvPr/>
        </p:nvSpPr>
        <p:spPr>
          <a:xfrm>
            <a:off x="-237272" y="1042239"/>
            <a:ext cx="9236529" cy="48463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8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ЧТО </a:t>
            </a:r>
          </a:p>
          <a:p>
            <a:pPr algn="ctr"/>
            <a:r>
              <a:rPr lang="ru-RU" sz="8800" b="1" dirty="0">
                <a:solidFill>
                  <a:srgbClr val="00339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ДЕЛАТЬ?</a:t>
            </a:r>
          </a:p>
        </p:txBody>
      </p:sp>
    </p:spTree>
    <p:extLst>
      <p:ext uri="{BB962C8B-B14F-4D97-AF65-F5344CB8AC3E}">
        <p14:creationId xmlns:p14="http://schemas.microsoft.com/office/powerpoint/2010/main" val="38253607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72DAD-7C48-546A-118F-D6CED6BC8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C462808-0311-AD74-F960-023D08C4D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B356625-D9D5-3984-AA22-84B075593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69AEE50-7415-4A4E-56D6-6232094A52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sp>
        <p:nvSpPr>
          <p:cNvPr id="4" name="Подзаголовок 2">
            <a:extLst>
              <a:ext uri="{FF2B5EF4-FFF2-40B4-BE49-F238E27FC236}">
                <a16:creationId xmlns:a16="http://schemas.microsoft.com/office/drawing/2014/main" id="{117F871F-EB45-12FB-4E6F-C750BA9815B3}"/>
              </a:ext>
            </a:extLst>
          </p:cNvPr>
          <p:cNvSpPr txBox="1"/>
          <p:nvPr/>
        </p:nvSpPr>
        <p:spPr>
          <a:xfrm>
            <a:off x="329059" y="2097647"/>
            <a:ext cx="4070919" cy="331356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100796" tIns="50398" rIns="100796" bIns="5039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3086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sz="3086" b="1" dirty="0">
                <a:solidFill>
                  <a:srgbClr val="00339E"/>
                </a:solidFill>
                <a:latin typeface="Comic Sans MS" panose="030F0702030302020204" pitchFamily="66" charset="0"/>
              </a:rPr>
              <a:t>ВОСПИТАНИЕ ЧИТАТЕЛЯ.</a:t>
            </a:r>
          </a:p>
          <a:p>
            <a:pPr marL="0" indent="0" algn="ctr">
              <a:buNone/>
            </a:pPr>
            <a:r>
              <a:rPr lang="ru-RU" sz="3086" b="1" dirty="0">
                <a:solidFill>
                  <a:srgbClr val="00339E"/>
                </a:solidFill>
                <a:latin typeface="Comic Sans MS" panose="030F0702030302020204" pitchFamily="66" charset="0"/>
              </a:rPr>
              <a:t>УЧИТЕЛЬ И СЕМЬЯ: </a:t>
            </a:r>
          </a:p>
          <a:p>
            <a:pPr marL="0" indent="0" algn="ctr">
              <a:buNone/>
            </a:pPr>
            <a:r>
              <a:rPr lang="ru-RU" sz="3086" b="1" dirty="0">
                <a:solidFill>
                  <a:srgbClr val="00339E"/>
                </a:solidFill>
                <a:latin typeface="Comic Sans MS" panose="030F0702030302020204" pitchFamily="66" charset="0"/>
              </a:rPr>
              <a:t>ШАГ НАВСТРЕЧУ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1764F51-6381-B9C8-EDF5-70350BBC84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556" b="99889" l="4680" r="93795">
                        <a14:foregroundMark x1="66429" y1="27778" x2="66429" y2="27778"/>
                        <a14:foregroundMark x1="69481" y1="25444" x2="69481" y2="25444"/>
                        <a14:foregroundMark x1="69481" y1="25444" x2="69481" y2="25444"/>
                        <a14:foregroundMark x1="69481" y1="25444" x2="69481" y2="25444"/>
                        <a14:foregroundMark x1="64598" y1="48556" x2="64598" y2="485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019" y="1768929"/>
            <a:ext cx="4961934" cy="404683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2705503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</TotalTime>
  <Words>480</Words>
  <Application>Microsoft Office PowerPoint</Application>
  <PresentationFormat>Широкоэкранный</PresentationFormat>
  <Paragraphs>70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Comic Sans MS</vt:lpstr>
      <vt:lpstr>Onest Regular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Клишова Ольга</cp:lastModifiedBy>
  <cp:revision>6</cp:revision>
  <dcterms:created xsi:type="dcterms:W3CDTF">2025-03-19T07:31:17Z</dcterms:created>
  <dcterms:modified xsi:type="dcterms:W3CDTF">2025-11-23T16:40:23Z</dcterms:modified>
</cp:coreProperties>
</file>